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8178-0349-455B-8EE8-3EE57DED9B14}" type="datetimeFigureOut">
              <a:rPr lang="nl-NL" smtClean="0"/>
              <a:pPr/>
              <a:t>7-4-2011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3786-A02E-484A-85BC-6A8AB9E127D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speciaalclub.nl/tropen/Estrildidae/nederlandse-vlag%5B1%5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16832"/>
            <a:ext cx="2793073" cy="2952328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nl-NL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political</a:t>
            </a:r>
            <a:r>
              <a:rPr lang="nl-NL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system of Holland</a:t>
            </a:r>
            <a:endParaRPr lang="nl-NL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nl-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Made </a:t>
            </a:r>
            <a:r>
              <a:rPr lang="nl-NL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  <a:r>
              <a:rPr lang="nl-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nl-NL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Jinke</a:t>
            </a:r>
            <a:r>
              <a:rPr lang="nl-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nl-NL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Siebring</a:t>
            </a:r>
            <a:r>
              <a:rPr lang="nl-NL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&amp; Archana </a:t>
            </a:r>
            <a:r>
              <a:rPr lang="nl-NL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Chedoe</a:t>
            </a:r>
            <a:endParaRPr lang="nl-N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nederland.gif"/>
          <p:cNvPicPr>
            <a:picLocks noChangeAspect="1"/>
          </p:cNvPicPr>
          <p:nvPr/>
        </p:nvPicPr>
        <p:blipFill>
          <a:blip r:embed="rId2" cstate="print">
            <a:lum bright="4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611560" y="83671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>
                <a:latin typeface="Arial Rounded MT Bold" pitchFamily="34" charset="0"/>
              </a:rPr>
              <a:t>Voting</a:t>
            </a:r>
            <a:r>
              <a:rPr lang="nl-NL" sz="3600" dirty="0" smtClean="0">
                <a:latin typeface="Arial Rounded MT Bold" pitchFamily="34" charset="0"/>
              </a:rPr>
              <a:t> </a:t>
            </a:r>
            <a:r>
              <a:rPr lang="nl-NL" sz="3600" dirty="0" err="1" smtClean="0">
                <a:latin typeface="Arial Rounded MT Bold" pitchFamily="34" charset="0"/>
              </a:rPr>
              <a:t>rights</a:t>
            </a:r>
            <a:r>
              <a:rPr lang="nl-NL" sz="3600" dirty="0" smtClean="0">
                <a:latin typeface="Arial Rounded MT Bold" pitchFamily="34" charset="0"/>
              </a:rPr>
              <a:t> </a:t>
            </a:r>
            <a:endParaRPr lang="nl-NL" sz="3600" dirty="0">
              <a:latin typeface="Arial Rounded MT Bold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868144" y="83671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 smtClean="0">
                <a:latin typeface="Arial Rounded MT Bold" pitchFamily="34" charset="0"/>
              </a:rPr>
              <a:t>Election</a:t>
            </a:r>
            <a:endParaRPr lang="nl-NL" sz="3600" dirty="0">
              <a:latin typeface="Arial Rounded MT Bold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915816" y="544522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Arial Rounded MT Bold" pitchFamily="34" charset="0"/>
              </a:rPr>
              <a:t>2th </a:t>
            </a:r>
            <a:r>
              <a:rPr lang="nl-NL" sz="3600" dirty="0" err="1" smtClean="0">
                <a:latin typeface="Arial Rounded MT Bold" pitchFamily="34" charset="0"/>
              </a:rPr>
              <a:t>chamber</a:t>
            </a:r>
            <a:endParaRPr lang="nl-NL" sz="3600" dirty="0">
              <a:latin typeface="Arial Rounded MT Bold" pitchFamily="34" charset="0"/>
            </a:endParaRPr>
          </a:p>
        </p:txBody>
      </p:sp>
      <p:pic>
        <p:nvPicPr>
          <p:cNvPr id="1026" name="Picture 2" descr="http://www.architectenwerk.nl/architectenpraktijk02/images/pidebruij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060848"/>
            <a:ext cx="4457700" cy="279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nederlandse-vlag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59832" y="26064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latin typeface="Arial Rounded MT Bold" pitchFamily="34" charset="0"/>
              </a:rPr>
              <a:t>Progressive</a:t>
            </a:r>
            <a:r>
              <a:rPr lang="nl-NL" sz="3200" dirty="0" smtClean="0">
                <a:latin typeface="Arial Rounded MT Bold" pitchFamily="34" charset="0"/>
              </a:rPr>
              <a:t> </a:t>
            </a:r>
            <a:endParaRPr lang="nl-NL" sz="3200" dirty="0">
              <a:latin typeface="Arial Rounded MT Bold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059832" y="558924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solidFill>
                  <a:schemeClr val="bg1"/>
                </a:solidFill>
                <a:latin typeface="Arial Rounded MT Bold" pitchFamily="34" charset="0"/>
              </a:rPr>
              <a:t>Conservative</a:t>
            </a:r>
            <a:endParaRPr lang="nl-NL" sz="3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804248" y="270892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atin typeface="Arial Rounded MT Bold" pitchFamily="34" charset="0"/>
              </a:rPr>
              <a:t>Right</a:t>
            </a:r>
            <a:endParaRPr lang="nl-NL" sz="3200" dirty="0">
              <a:latin typeface="Arial Rounded MT Bold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7544" y="270892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err="1" smtClean="0">
                <a:latin typeface="Arial Rounded MT Bold" pitchFamily="34" charset="0"/>
              </a:rPr>
              <a:t>Left</a:t>
            </a:r>
            <a:endParaRPr lang="nl-NL" sz="3200" dirty="0">
              <a:latin typeface="Arial Rounded MT Bold" pitchFamily="34" charset="0"/>
            </a:endParaRPr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2051720" y="3140968"/>
            <a:ext cx="44644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11760" y="2996952"/>
            <a:ext cx="35283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3898776" cy="74240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Political</a:t>
            </a:r>
            <a:r>
              <a:rPr lang="nl-NL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nl-NL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factions</a:t>
            </a:r>
            <a:endParaRPr lang="nl-NL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5" name="Tijdelijke aanduiding voor inhoud 4" descr="schema 2e ka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980728"/>
            <a:ext cx="6480720" cy="5605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395536" y="260648"/>
          <a:ext cx="8424936" cy="6264697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271070"/>
                <a:gridCol w="6153866"/>
              </a:tblGrid>
              <a:tr h="836173"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 Rounded MT Bold" pitchFamily="34" charset="0"/>
                        </a:rPr>
                        <a:t>Factions</a:t>
                      </a:r>
                      <a:endParaRPr lang="nl-NL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rial Rounded MT Bold" pitchFamily="34" charset="0"/>
                        </a:rPr>
                        <a:t>Positions</a:t>
                      </a:r>
                      <a:endParaRPr lang="nl-NL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973335">
                <a:tc>
                  <a:txBody>
                    <a:bodyPr/>
                    <a:lstStyle/>
                    <a:p>
                      <a:r>
                        <a:rPr lang="nl-NL" b="0" dirty="0" smtClean="0">
                          <a:latin typeface="Arial Rounded MT Bold" pitchFamily="34" charset="0"/>
                        </a:rPr>
                        <a:t>VVD</a:t>
                      </a:r>
                      <a:endParaRPr lang="nl-NL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They want to stimulate interest in entrepreneurship by making unnecessary rules and high taxes to leave out</a:t>
                      </a:r>
                      <a:endParaRPr lang="nl-NL" dirty="0">
                        <a:latin typeface="+mn-lt"/>
                      </a:endParaRPr>
                    </a:p>
                  </a:txBody>
                  <a:tcPr/>
                </a:tc>
              </a:tr>
              <a:tr h="836173">
                <a:tc>
                  <a:txBody>
                    <a:bodyPr/>
                    <a:lstStyle/>
                    <a:p>
                      <a:r>
                        <a:rPr lang="nl-NL" b="0" dirty="0" smtClean="0">
                          <a:latin typeface="Arial Rounded MT Bold" pitchFamily="34" charset="0"/>
                        </a:rPr>
                        <a:t>PvdA</a:t>
                      </a:r>
                      <a:endParaRPr lang="nl-NL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+mn-lt"/>
                        </a:rPr>
                        <a:t>They</a:t>
                      </a:r>
                      <a:r>
                        <a:rPr lang="nl-NL" dirty="0" smtClean="0">
                          <a:latin typeface="+mn-lt"/>
                        </a:rPr>
                        <a:t> stand </a:t>
                      </a:r>
                      <a:r>
                        <a:rPr lang="nl-NL" dirty="0" err="1" smtClean="0">
                          <a:latin typeface="+mn-lt"/>
                        </a:rPr>
                        <a:t>for</a:t>
                      </a:r>
                      <a:r>
                        <a:rPr lang="nl-NL" baseline="0" dirty="0" smtClean="0">
                          <a:latin typeface="+mn-lt"/>
                        </a:rPr>
                        <a:t> the </a:t>
                      </a:r>
                      <a:r>
                        <a:rPr lang="nl-NL" baseline="0" dirty="0" err="1" smtClean="0">
                          <a:latin typeface="+mn-lt"/>
                        </a:rPr>
                        <a:t>rights</a:t>
                      </a:r>
                      <a:r>
                        <a:rPr lang="nl-NL" baseline="0" dirty="0" smtClean="0">
                          <a:latin typeface="+mn-lt"/>
                        </a:rPr>
                        <a:t> of </a:t>
                      </a:r>
                      <a:r>
                        <a:rPr lang="nl-NL" baseline="0" dirty="0" err="1" smtClean="0">
                          <a:latin typeface="+mn-lt"/>
                        </a:rPr>
                        <a:t>workers</a:t>
                      </a:r>
                      <a:endParaRPr lang="nl-NL" dirty="0">
                        <a:latin typeface="+mn-lt"/>
                      </a:endParaRPr>
                    </a:p>
                  </a:txBody>
                  <a:tcPr/>
                </a:tc>
              </a:tr>
              <a:tr h="973335">
                <a:tc>
                  <a:txBody>
                    <a:bodyPr/>
                    <a:lstStyle/>
                    <a:p>
                      <a:r>
                        <a:rPr lang="nl-NL" b="0" dirty="0" smtClean="0">
                          <a:latin typeface="Arial Rounded MT Bold" pitchFamily="34" charset="0"/>
                        </a:rPr>
                        <a:t>PVV</a:t>
                      </a:r>
                      <a:endParaRPr lang="nl-NL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ill stop the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mass immigration, and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against the 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Islamization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of society</a:t>
                      </a:r>
                      <a:endParaRPr lang="nl-NL" dirty="0">
                        <a:latin typeface="+mn-lt"/>
                      </a:endParaRPr>
                    </a:p>
                  </a:txBody>
                  <a:tcPr/>
                </a:tc>
              </a:tr>
              <a:tr h="836173">
                <a:tc>
                  <a:txBody>
                    <a:bodyPr/>
                    <a:lstStyle/>
                    <a:p>
                      <a:r>
                        <a:rPr lang="nl-NL" b="0" dirty="0" smtClean="0">
                          <a:latin typeface="Arial Rounded MT Bold" pitchFamily="34" charset="0"/>
                        </a:rPr>
                        <a:t>D66</a:t>
                      </a:r>
                      <a:endParaRPr lang="nl-NL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They are free thinking, and wants the walls of society counter</a:t>
                      </a:r>
                      <a:endParaRPr lang="nl-NL" dirty="0">
                        <a:latin typeface="+mn-lt"/>
                      </a:endParaRPr>
                    </a:p>
                  </a:txBody>
                  <a:tcPr/>
                </a:tc>
              </a:tr>
              <a:tr h="836173">
                <a:tc>
                  <a:txBody>
                    <a:bodyPr/>
                    <a:lstStyle/>
                    <a:p>
                      <a:r>
                        <a:rPr lang="nl-NL" b="0" dirty="0" smtClean="0">
                          <a:latin typeface="Arial Rounded MT Bold" pitchFamily="34" charset="0"/>
                        </a:rPr>
                        <a:t>Groen Links</a:t>
                      </a:r>
                      <a:endParaRPr lang="nl-NL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They want an environmentally friendly society Socialism</a:t>
                      </a:r>
                      <a:endParaRPr lang="nl-NL" dirty="0">
                        <a:latin typeface="+mn-lt"/>
                      </a:endParaRPr>
                    </a:p>
                  </a:txBody>
                  <a:tcPr/>
                </a:tc>
              </a:tr>
              <a:tr h="973335">
                <a:tc>
                  <a:txBody>
                    <a:bodyPr/>
                    <a:lstStyle/>
                    <a:p>
                      <a:r>
                        <a:rPr lang="nl-NL" b="0" dirty="0" smtClean="0">
                          <a:latin typeface="Arial Rounded MT Bold" pitchFamily="34" charset="0"/>
                        </a:rPr>
                        <a:t>Partij van de Dieren</a:t>
                      </a:r>
                      <a:endParaRPr lang="nl-NL" b="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+mn-lt"/>
                        </a:rPr>
                        <a:t>They</a:t>
                      </a:r>
                      <a:r>
                        <a:rPr lang="nl-NL" dirty="0" smtClean="0">
                          <a:latin typeface="+mn-lt"/>
                        </a:rPr>
                        <a:t> stand </a:t>
                      </a:r>
                      <a:r>
                        <a:rPr lang="nl-NL" dirty="0" err="1" smtClean="0">
                          <a:latin typeface="+mn-lt"/>
                        </a:rPr>
                        <a:t>for</a:t>
                      </a:r>
                      <a:r>
                        <a:rPr lang="nl-NL" dirty="0" smtClean="0">
                          <a:latin typeface="+mn-lt"/>
                        </a:rPr>
                        <a:t> </a:t>
                      </a:r>
                      <a:r>
                        <a:rPr lang="nl-NL" dirty="0" err="1" smtClean="0">
                          <a:latin typeface="+mn-lt"/>
                        </a:rPr>
                        <a:t>animal</a:t>
                      </a:r>
                      <a:r>
                        <a:rPr lang="nl-NL" dirty="0" smtClean="0">
                          <a:latin typeface="+mn-lt"/>
                        </a:rPr>
                        <a:t> </a:t>
                      </a:r>
                      <a:r>
                        <a:rPr lang="nl-NL" dirty="0" err="1" smtClean="0">
                          <a:latin typeface="+mn-lt"/>
                        </a:rPr>
                        <a:t>rights</a:t>
                      </a:r>
                      <a:endParaRPr lang="nl-NL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nederlandse-vlag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979712" y="548680"/>
            <a:ext cx="4320480" cy="707886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Some</a:t>
            </a:r>
            <a:r>
              <a:rPr lang="nl-NL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nl-NL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politicians</a:t>
            </a:r>
            <a:endParaRPr lang="nl-NL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026" name="Picture 2" descr="http://www.hetnieuwejournaal.nl/wp-content/2009/01/geert-wilder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1922614" cy="2880320"/>
          </a:xfrm>
          <a:prstGeom prst="rect">
            <a:avLst/>
          </a:prstGeom>
          <a:noFill/>
        </p:spPr>
      </p:pic>
      <p:pic>
        <p:nvPicPr>
          <p:cNvPr id="1028" name="Picture 4" descr="http://www.apeldoorndirect.nl/wp-content/uploads/2010/01/MarkRut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556792"/>
            <a:ext cx="1870442" cy="2808312"/>
          </a:xfrm>
          <a:prstGeom prst="rect">
            <a:avLst/>
          </a:prstGeom>
          <a:noFill/>
        </p:spPr>
      </p:pic>
      <p:sp>
        <p:nvSpPr>
          <p:cNvPr id="7" name="Tekstvak 6"/>
          <p:cNvSpPr txBox="1"/>
          <p:nvPr/>
        </p:nvSpPr>
        <p:spPr>
          <a:xfrm>
            <a:off x="1187624" y="50851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Arial Rounded MT Bold" pitchFamily="34" charset="0"/>
              </a:rPr>
              <a:t>PVV </a:t>
            </a:r>
          </a:p>
          <a:p>
            <a:pPr algn="ctr"/>
            <a:r>
              <a:rPr lang="nl-NL" sz="1600" dirty="0" smtClean="0">
                <a:latin typeface="Arial Rounded MT Bold" pitchFamily="34" charset="0"/>
              </a:rPr>
              <a:t>Geert Wilders</a:t>
            </a:r>
            <a:endParaRPr lang="nl-NL" sz="1600" dirty="0">
              <a:latin typeface="Arial Rounded MT Bold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436096" y="494116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Arial Rounded MT Bold" pitchFamily="34" charset="0"/>
              </a:rPr>
              <a:t>VVD </a:t>
            </a:r>
          </a:p>
          <a:p>
            <a:pPr algn="ctr"/>
            <a:r>
              <a:rPr lang="nl-NL" sz="1600" dirty="0" smtClean="0">
                <a:latin typeface="Arial Rounded MT Bold" pitchFamily="34" charset="0"/>
              </a:rPr>
              <a:t>Mark Rutte</a:t>
            </a:r>
            <a:endParaRPr lang="nl-NL" sz="1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nederlandse-vlag.jp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pic>
        <p:nvPicPr>
          <p:cNvPr id="2" name="Picture 6" descr="http://www.grootsneek.nl/wp-content/uploads/2010/10/jobcoh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04864"/>
            <a:ext cx="2381250" cy="2857500"/>
          </a:xfrm>
          <a:prstGeom prst="rect">
            <a:avLst/>
          </a:prstGeom>
          <a:noFill/>
        </p:spPr>
      </p:pic>
      <p:pic>
        <p:nvPicPr>
          <p:cNvPr id="3" name="Picture 2" descr="http://www.parool.nl/static/FOTO/pe/5/0/0/art_large_7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060848"/>
            <a:ext cx="2448272" cy="3026064"/>
          </a:xfrm>
          <a:prstGeom prst="rect">
            <a:avLst/>
          </a:prstGeom>
          <a:noFill/>
        </p:spPr>
      </p:pic>
      <p:sp>
        <p:nvSpPr>
          <p:cNvPr id="4" name="Tekstvak 3"/>
          <p:cNvSpPr txBox="1"/>
          <p:nvPr/>
        </p:nvSpPr>
        <p:spPr>
          <a:xfrm>
            <a:off x="1259632" y="551723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Arial Rounded MT Bold" pitchFamily="34" charset="0"/>
              </a:rPr>
              <a:t>PvdA </a:t>
            </a:r>
          </a:p>
          <a:p>
            <a:pPr algn="ctr"/>
            <a:r>
              <a:rPr lang="nl-NL" sz="1600" dirty="0" smtClean="0">
                <a:latin typeface="Arial Rounded MT Bold" pitchFamily="34" charset="0"/>
              </a:rPr>
              <a:t>Job Cohen</a:t>
            </a:r>
            <a:endParaRPr lang="nl-NL" sz="1600" dirty="0">
              <a:latin typeface="Arial Rounded MT Bold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64088" y="566124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>
                <a:latin typeface="Arial Rounded MT Bold" pitchFamily="34" charset="0"/>
              </a:rPr>
              <a:t>D66 </a:t>
            </a:r>
          </a:p>
          <a:p>
            <a:pPr algn="ctr"/>
            <a:r>
              <a:rPr lang="nl-NL" sz="1600" dirty="0" smtClean="0">
                <a:latin typeface="Arial Rounded MT Bold" pitchFamily="34" charset="0"/>
              </a:rPr>
              <a:t>Alexander </a:t>
            </a:r>
            <a:r>
              <a:rPr lang="nl-NL" sz="1600" dirty="0" err="1" smtClean="0">
                <a:latin typeface="Arial Rounded MT Bold" pitchFamily="34" charset="0"/>
              </a:rPr>
              <a:t>Pechtold</a:t>
            </a:r>
            <a:endParaRPr lang="nl-NL" sz="1600" dirty="0">
              <a:latin typeface="Arial Rounded MT Bold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07704" y="692696"/>
            <a:ext cx="4320480" cy="707886"/>
          </a:xfrm>
          <a:prstGeom prst="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nl-NL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Some</a:t>
            </a:r>
            <a:r>
              <a:rPr lang="nl-NL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nl-NL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politicians</a:t>
            </a:r>
            <a:endParaRPr lang="nl-NL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67544" y="692696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err="1" smtClean="0">
                <a:latin typeface="Arial Rounded MT Bold" pitchFamily="34" charset="0"/>
              </a:rPr>
              <a:t>Jinke</a:t>
            </a:r>
            <a:endParaRPr lang="nl-NL" sz="5400" dirty="0">
              <a:latin typeface="Arial Rounded MT Bold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436096" y="458112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>
                <a:latin typeface="Arial Rounded MT Bold" pitchFamily="34" charset="0"/>
              </a:rPr>
              <a:t>Archana</a:t>
            </a:r>
            <a:endParaRPr lang="nl-NL" sz="5400" dirty="0">
              <a:latin typeface="Arial Rounded MT Bold" pitchFamily="34" charset="0"/>
            </a:endParaRPr>
          </a:p>
        </p:txBody>
      </p:sp>
      <p:pic>
        <p:nvPicPr>
          <p:cNvPr id="18434" name="Picture 2" descr="http://d66wijkbijduurstede.nl/page/images/thumb/w1024h593_logoD66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3481642" cy="2016224"/>
          </a:xfrm>
          <a:prstGeom prst="rect">
            <a:avLst/>
          </a:prstGeom>
          <a:noFill/>
        </p:spPr>
      </p:pic>
      <p:sp>
        <p:nvSpPr>
          <p:cNvPr id="6" name="PIJL-RECHTS 5"/>
          <p:cNvSpPr/>
          <p:nvPr/>
        </p:nvSpPr>
        <p:spPr>
          <a:xfrm>
            <a:off x="2915816" y="908720"/>
            <a:ext cx="1584176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436" name="Picture 4" descr="http://www.dorpleinuniek.nl/wp-content/uploads/2011/02/logo-pv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2797493" cy="3356992"/>
          </a:xfrm>
          <a:prstGeom prst="rect">
            <a:avLst/>
          </a:prstGeom>
          <a:noFill/>
        </p:spPr>
      </p:pic>
      <p:sp>
        <p:nvSpPr>
          <p:cNvPr id="8" name="PIJL-LINKS 7"/>
          <p:cNvSpPr/>
          <p:nvPr/>
        </p:nvSpPr>
        <p:spPr>
          <a:xfrm>
            <a:off x="3347864" y="4941168"/>
            <a:ext cx="1800200" cy="64807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72</Words>
  <Application>Microsoft Office PowerPoint</Application>
  <PresentationFormat>Diavoorstelling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The political system of Holland</vt:lpstr>
      <vt:lpstr>Dia 2</vt:lpstr>
      <vt:lpstr>Dia 3</vt:lpstr>
      <vt:lpstr>Political factions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political of the Netherlands</dc:title>
  <dc:creator>Archana</dc:creator>
  <cp:lastModifiedBy>Archana</cp:lastModifiedBy>
  <cp:revision>33</cp:revision>
  <dcterms:created xsi:type="dcterms:W3CDTF">2011-04-04T08:24:05Z</dcterms:created>
  <dcterms:modified xsi:type="dcterms:W3CDTF">2011-04-07T12:54:29Z</dcterms:modified>
</cp:coreProperties>
</file>