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E18D4A-C71B-4DF1-9675-82EEE832A0C8}" type="datetimeFigureOut">
              <a:rPr lang="nl-NL" smtClean="0"/>
              <a:pPr/>
              <a:t>12-4-2011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AA5298-A071-4CBD-9AEA-8FF3426720D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Devente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christess.nl/wordpress/wp-content/uploads/2010/11/ns_9106.jpg" TargetMode="External"/><Relationship Id="rId5" Type="http://schemas.openxmlformats.org/officeDocument/2006/relationships/image" Target="../media/image17.jpeg"/><Relationship Id="rId4" Type="http://schemas.openxmlformats.org/officeDocument/2006/relationships/image" Target="http://upload.wikimedia.org/wikipedia/commons/thumb/4/4a/Deventer.jpg/250px-Devent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destentor.nl/multimedia/archive/00830/boekenmarktST_D_324_830328b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blog.mlive.com/fenton_impact/2008/12/large_Holly_Dickens_Festival46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destentor.nl/multimedia/archive/00781/ST_DDSTELTFOTO_4683_781461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hC3cCGScIR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DikkeboomLare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7/72/Apeldoorn_vlag.sv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2/Stadhuis-Apeldoor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nl-NL" sz="5000" dirty="0" err="1" smtClean="0"/>
              <a:t>Geographic</a:t>
            </a:r>
            <a:r>
              <a:rPr lang="nl-NL" sz="5000" dirty="0" smtClean="0"/>
              <a:t> </a:t>
            </a:r>
            <a:br>
              <a:rPr lang="nl-NL" sz="5000" dirty="0" smtClean="0"/>
            </a:br>
            <a:r>
              <a:rPr lang="nl-NL" sz="5000" dirty="0" err="1" smtClean="0"/>
              <a:t>information</a:t>
            </a:r>
            <a:endParaRPr lang="nl-NL" sz="5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728" y="5572140"/>
            <a:ext cx="7389042" cy="892968"/>
          </a:xfrm>
        </p:spPr>
        <p:txBody>
          <a:bodyPr/>
          <a:lstStyle/>
          <a:p>
            <a:r>
              <a:rPr lang="nl-NL" dirty="0" smtClean="0"/>
              <a:t>Made </a:t>
            </a:r>
            <a:r>
              <a:rPr lang="nl-NL" dirty="0" err="1" smtClean="0"/>
              <a:t>by</a:t>
            </a:r>
            <a:r>
              <a:rPr lang="nl-NL" dirty="0" smtClean="0"/>
              <a:t>: Jennifer, </a:t>
            </a:r>
            <a:r>
              <a:rPr lang="nl-NL" dirty="0" err="1" smtClean="0"/>
              <a:t>Amelda</a:t>
            </a:r>
            <a:r>
              <a:rPr lang="nl-NL" dirty="0" smtClean="0"/>
              <a:t> &amp; </a:t>
            </a:r>
            <a:r>
              <a:rPr lang="nl-NL" dirty="0" err="1" smtClean="0"/>
              <a:t>Dinanda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Amelda\Pictures\WK baanwielrennen\IMG_4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14488"/>
            <a:ext cx="3786214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.scholtenpanelen.nl/pictures/Luchtfoto%20Paleis%20Het%20Loo.%20Photo-Holland%20%20Apeldoorn%20-%20verkleind%20voor%20websi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844" y="4879714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UCI Track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Cycling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World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Championships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at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Omnisport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43438" y="50006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Royal </a:t>
            </a:r>
            <a:r>
              <a:rPr lang="nl-N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palace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Deventer</a:t>
            </a:r>
            <a:endParaRPr lang="nl-NL" dirty="0"/>
          </a:p>
        </p:txBody>
      </p:sp>
      <p:pic>
        <p:nvPicPr>
          <p:cNvPr id="36866" name="Picture 2" descr="http://upload.wikimedia.org/wikipedia/commons/thumb/4/4a/Deventer.jpg/250px-Deventer.jpg">
            <a:hlinkClick r:id="rId2" tooltip="&quot;Deventer skyline, showing the Lebuinus Church&quot;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85852" y="2000240"/>
            <a:ext cx="32147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l_fi" descr="http://www.christess.nl/wordpress/wp-content/uploads/2010/11/ns_9106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143504" y="2000241"/>
            <a:ext cx="32147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www.destentor.nl/multimedia/archive/00830/boekenmarktST_D_324_830328b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536" y="2348880"/>
            <a:ext cx="3503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blog.mlive.com/fenton_impact/2008/12/large_Holly_Dickens_Festival46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3968" y="2348880"/>
            <a:ext cx="3799164" cy="315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49999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Charles </a:t>
            </a:r>
            <a:r>
              <a:rPr lang="nl-NL" dirty="0" err="1" smtClean="0"/>
              <a:t>Dickens</a:t>
            </a:r>
            <a:r>
              <a:rPr lang="nl-NL" dirty="0" smtClean="0"/>
              <a:t> festival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1844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bookfair</a:t>
            </a:r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stentor.nl/multimedia/archive/00781/ST_DDSTELTFOTO_4683_781461b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7704" y="980728"/>
            <a:ext cx="4903298" cy="36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Deventer</a:t>
            </a:r>
            <a:r>
              <a:rPr lang="fi-FI" dirty="0" smtClean="0"/>
              <a:t> on </a:t>
            </a:r>
            <a:r>
              <a:rPr lang="fi-FI" dirty="0" err="1" smtClean="0"/>
              <a:t>stillts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205172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4"/>
              </a:rPr>
              <a:t>http://www.youtube.com/watch?v=hC3cCGScIRA</a:t>
            </a:r>
            <a:endParaRPr lang="nl-NL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5400" dirty="0" err="1" smtClean="0"/>
              <a:t>Economical</a:t>
            </a:r>
            <a:r>
              <a:rPr lang="nl-NL" sz="5400" dirty="0" smtClean="0"/>
              <a:t> </a:t>
            </a:r>
            <a:r>
              <a:rPr lang="nl-NL" sz="5400" dirty="0" err="1" smtClean="0"/>
              <a:t>information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1088" y="5786454"/>
            <a:ext cx="8062912" cy="714380"/>
          </a:xfrm>
        </p:spPr>
        <p:txBody>
          <a:bodyPr/>
          <a:lstStyle/>
          <a:p>
            <a:r>
              <a:rPr lang="nl-NL" dirty="0" smtClean="0"/>
              <a:t>Made </a:t>
            </a:r>
            <a:r>
              <a:rPr lang="nl-NL" dirty="0" err="1" smtClean="0"/>
              <a:t>by</a:t>
            </a:r>
            <a:r>
              <a:rPr lang="nl-NL" dirty="0" smtClean="0"/>
              <a:t> Amber and </a:t>
            </a:r>
            <a:r>
              <a:rPr lang="nl-NL" dirty="0" err="1" smtClean="0"/>
              <a:t>Patricia</a:t>
            </a:r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sanmarcos.web-log.nl/photos/uncategorized/bankhang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357158" y="857232"/>
            <a:ext cx="63579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Teenagers </a:t>
            </a:r>
            <a:r>
              <a:rPr lang="nl-NL" sz="2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unemployment</a:t>
            </a:r>
            <a:endParaRPr lang="nl-NL" sz="2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fbeelding 3" descr="http://www.levensmiddelenkrant.nl/uploads/foto/vakkenvull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4000528" cy="26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4500562" y="3429000"/>
            <a:ext cx="4143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Side job</a:t>
            </a:r>
            <a:endParaRPr lang="nl-NL" sz="2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diavaria.nl/images/zorgst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jootje70.web-log.nl/photos/uncategorized/2008/03/11/shop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571900" cy="1285884"/>
          </a:xfrm>
          <a:prstGeom prst="rect">
            <a:avLst/>
          </a:prstGeom>
          <a:noFill/>
        </p:spPr>
      </p:pic>
      <p:pic>
        <p:nvPicPr>
          <p:cNvPr id="38916" name="Picture 4" descr="http://v1.studenten.net/graphics/content/pictures/6-7-2009-16-18-uitgaan_amsterd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1635682" cy="2068500"/>
          </a:xfrm>
          <a:prstGeom prst="rect">
            <a:avLst/>
          </a:prstGeom>
          <a:noFill/>
        </p:spPr>
      </p:pic>
      <p:pic>
        <p:nvPicPr>
          <p:cNvPr id="38918" name="Picture 6" descr="http://top-10-list.org/wp-content/uploads/2009/05/fast_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9828" y="1714488"/>
            <a:ext cx="1927014" cy="2071702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28662" y="85723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Health </a:t>
            </a:r>
            <a:r>
              <a:rPr lang="nl-NL" dirty="0" err="1" smtClean="0"/>
              <a:t>incurance</a:t>
            </a:r>
            <a:r>
              <a:rPr lang="nl-NL" dirty="0" smtClean="0"/>
              <a:t> act.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286380" y="514351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Student </a:t>
            </a:r>
            <a:r>
              <a:rPr lang="nl-NL" dirty="0" err="1" smtClean="0"/>
              <a:t>grant</a:t>
            </a:r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virtualnieuws.nl/wp-content/uploads/2010/10/van-gulden-naar-euro-of-anders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6309384" cy="49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285852" y="357166"/>
            <a:ext cx="67151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Bye </a:t>
            </a:r>
            <a:r>
              <a:rPr lang="nl-NL" sz="3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bye</a:t>
            </a:r>
            <a:r>
              <a:rPr lang="nl-NL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3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guilder</a:t>
            </a:r>
            <a:r>
              <a:rPr lang="nl-NL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!!!</a:t>
            </a:r>
            <a:endParaRPr lang="nl-NL" sz="3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static.flickr.com/3161/2564761151_709a0c1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5721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071538" y="500042"/>
            <a:ext cx="61436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 Holland!!! </a:t>
            </a:r>
            <a:endParaRPr lang="nl-NL" sz="3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_nIbgC5u-muM/Sz5g6-tfJzI/AAAAAAAAEQo/O4iPJVeOgH0/s400/thatsall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4867283" cy="4979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Table</a:t>
            </a:r>
            <a:r>
              <a:rPr lang="nl-NL" dirty="0" smtClean="0"/>
              <a:t> of contents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062912" cy="1752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"/>
            </a:pPr>
            <a:r>
              <a:rPr lang="nl-NL" dirty="0" smtClean="0"/>
              <a:t>The </a:t>
            </a:r>
            <a:r>
              <a:rPr lang="nl-NL" dirty="0" err="1" smtClean="0"/>
              <a:t>Netherlands</a:t>
            </a:r>
            <a:endParaRPr lang="nl-NL" dirty="0" smtClean="0"/>
          </a:p>
          <a:p>
            <a:pPr algn="l">
              <a:buFont typeface="Wingdings" pitchFamily="2" charset="2"/>
              <a:buChar char=""/>
            </a:pPr>
            <a:r>
              <a:rPr lang="nl-NL" dirty="0" smtClean="0"/>
              <a:t>Laren </a:t>
            </a:r>
            <a:r>
              <a:rPr lang="nl-NL" dirty="0" err="1" smtClean="0"/>
              <a:t>Gld</a:t>
            </a:r>
            <a:endParaRPr lang="nl-NL" dirty="0" smtClean="0"/>
          </a:p>
          <a:p>
            <a:pPr algn="l">
              <a:buFont typeface="Wingdings" pitchFamily="2" charset="2"/>
              <a:buChar char=""/>
            </a:pPr>
            <a:r>
              <a:rPr lang="nl-NL" dirty="0" smtClean="0"/>
              <a:t>Apeldoorn</a:t>
            </a:r>
          </a:p>
          <a:p>
            <a:pPr algn="l">
              <a:buFont typeface="Wingdings" pitchFamily="2" charset="2"/>
              <a:buChar char=""/>
            </a:pPr>
            <a:r>
              <a:rPr lang="nl-NL" dirty="0" smtClean="0"/>
              <a:t>Deventer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Map of </a:t>
            </a:r>
            <a:r>
              <a:rPr lang="nl-NL" dirty="0" err="1" smtClean="0"/>
              <a:t>Europe</a:t>
            </a:r>
            <a:endParaRPr lang="nl-NL" dirty="0"/>
          </a:p>
        </p:txBody>
      </p:sp>
      <p:pic>
        <p:nvPicPr>
          <p:cNvPr id="1026" name="Picture 2" descr="http://www2.luventicus.org/kaarten/europa/neder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676900" cy="4486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the </a:t>
            </a:r>
            <a:r>
              <a:rPr lang="nl-NL" dirty="0" err="1" smtClean="0"/>
              <a:t>Netherlands</a:t>
            </a:r>
            <a:endParaRPr lang="nl-NL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3386135" cy="4391025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0" y="2571744"/>
            <a:ext cx="2643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rPr>
              <a:t>Population</a:t>
            </a:r>
            <a:r>
              <a:rPr lang="nl-NL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rPr>
              <a:t>:</a:t>
            </a:r>
          </a:p>
          <a:p>
            <a:pPr algn="ctr"/>
            <a:endParaRPr lang="nl-NL" sz="3600" kern="10" spc="-15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algn="ctr"/>
            <a:r>
              <a:rPr lang="nl-NL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rPr>
              <a:t>16.7 </a:t>
            </a:r>
            <a:r>
              <a:rPr lang="nl-NL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rPr>
              <a:t>million</a:t>
            </a:r>
            <a:endParaRPr lang="nl-NL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86512" y="2643182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Language</a:t>
            </a:r>
            <a:r>
              <a:rPr lang="nl-NL" sz="3600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:</a:t>
            </a:r>
          </a:p>
          <a:p>
            <a:pPr algn="ctr"/>
            <a:endParaRPr lang="nl-NL" sz="3600" spc="-15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nl-NL" sz="3600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Dutch</a:t>
            </a:r>
            <a:endParaRPr lang="nl-NL" sz="3600" spc="-15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62912" cy="1470025"/>
          </a:xfrm>
        </p:spPr>
        <p:txBody>
          <a:bodyPr/>
          <a:lstStyle/>
          <a:p>
            <a:pPr algn="ctr"/>
            <a:r>
              <a:rPr lang="nl-NL" dirty="0" smtClean="0"/>
              <a:t>The Dutch </a:t>
            </a:r>
            <a:r>
              <a:rPr lang="nl-NL" dirty="0" err="1" smtClean="0"/>
              <a:t>weather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0034" y="192880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Cool </a:t>
            </a:r>
            <a:r>
              <a:rPr lang="nl-NL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summers</a:t>
            </a:r>
            <a:endParaRPr lang="nl-NL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857752" y="20002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Soft winters</a:t>
            </a:r>
            <a:endParaRPr lang="nl-NL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3" descr="http://www.columbusmagazine.nl/images/user_images8/3264b/326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3676110" cy="2447132"/>
          </a:xfrm>
          <a:prstGeom prst="rect">
            <a:avLst/>
          </a:prstGeom>
          <a:noFill/>
        </p:spPr>
      </p:pic>
      <p:pic>
        <p:nvPicPr>
          <p:cNvPr id="7" name="Picture 21" descr="http://www.columbusmagazine.nl/images/user_images5/8e7e0/8e7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3648711" cy="242889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285984" y="58578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u="sng" dirty="0" err="1" smtClean="0"/>
              <a:t>Sea</a:t>
            </a:r>
            <a:r>
              <a:rPr lang="nl-NL" sz="3600" u="sng" dirty="0" smtClean="0"/>
              <a:t> </a:t>
            </a:r>
            <a:r>
              <a:rPr lang="nl-NL" sz="3600" u="sng" dirty="0" err="1" smtClean="0"/>
              <a:t>climate</a:t>
            </a:r>
            <a:endParaRPr lang="nl-NL" sz="3600" u="sng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7" y="1071546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1142976" y="1071546"/>
            <a:ext cx="6786610" cy="4786346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nl-NL" dirty="0" smtClean="0"/>
              <a:t>Laren Gld.</a:t>
            </a:r>
            <a:endParaRPr lang="nl-NL" dirty="0"/>
          </a:p>
        </p:txBody>
      </p:sp>
      <p:pic>
        <p:nvPicPr>
          <p:cNvPr id="3" name="Picture 2" descr="http://www.hypotheek-advies-site.nl/images/provincie-gelder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429024" cy="3269630"/>
          </a:xfrm>
          <a:prstGeom prst="rect">
            <a:avLst/>
          </a:prstGeom>
          <a:noFill/>
        </p:spPr>
      </p:pic>
      <p:pic>
        <p:nvPicPr>
          <p:cNvPr id="4" name="Afbeelding 3" descr="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285984" y="5214950"/>
            <a:ext cx="41434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rebuchet MS"/>
              </a:rPr>
              <a:t>Population</a:t>
            </a:r>
            <a:r>
              <a:rPr lang="nl-NL" sz="35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rebuchet MS"/>
              </a:rPr>
              <a:t>: 4000</a:t>
            </a:r>
            <a:endParaRPr lang="nl-NL" sz="3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rebuchet M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Laren </a:t>
            </a:r>
            <a:r>
              <a:rPr lang="nl-NL" dirty="0" err="1" smtClean="0"/>
              <a:t>Gld</a:t>
            </a:r>
            <a:endParaRPr lang="nl-NL" dirty="0"/>
          </a:p>
        </p:txBody>
      </p:sp>
      <p:pic>
        <p:nvPicPr>
          <p:cNvPr id="3" name="Afbeelding 2" descr="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Bestand:DikkeboomLare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36004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weerribbenzuivel.nl/materiaal/boerderij%20met%20koeien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Apeldoorn</a:t>
            </a:r>
            <a:endParaRPr lang="nl-NL" dirty="0"/>
          </a:p>
        </p:txBody>
      </p:sp>
      <p:pic>
        <p:nvPicPr>
          <p:cNvPr id="3" name="Afbeelding 2" descr="File:Apeldoorn vlag.sv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3429024" cy="2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File:Stadhuis-Apeldoorn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643314"/>
            <a:ext cx="325753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571604" y="321468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City hall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29190" y="37147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Flag</a:t>
            </a:r>
            <a:r>
              <a:rPr lang="nl-NL" dirty="0" smtClean="0"/>
              <a:t> of Apeldoorn</a:t>
            </a:r>
            <a:endParaRPr lang="nl-N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</TotalTime>
  <Words>102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Geographic  information</vt:lpstr>
      <vt:lpstr>Table of contents</vt:lpstr>
      <vt:lpstr>Map of Europe</vt:lpstr>
      <vt:lpstr>Map of the Netherlands</vt:lpstr>
      <vt:lpstr>The Dutch weather</vt:lpstr>
      <vt:lpstr>Slide 6</vt:lpstr>
      <vt:lpstr>Laren Gld.</vt:lpstr>
      <vt:lpstr>Laren Gld</vt:lpstr>
      <vt:lpstr>Apeldoorn</vt:lpstr>
      <vt:lpstr>Slide 10</vt:lpstr>
      <vt:lpstr>Deventer</vt:lpstr>
      <vt:lpstr>Slide 12</vt:lpstr>
      <vt:lpstr>Slide 13</vt:lpstr>
      <vt:lpstr>Economical information</vt:lpstr>
      <vt:lpstr>Slide 15</vt:lpstr>
      <vt:lpstr>Slide 16</vt:lpstr>
      <vt:lpstr>Slide 17</vt:lpstr>
      <vt:lpstr>Slide 18</vt:lpstr>
      <vt:lpstr>Slide 19</vt:lpstr>
    </vt:vector>
  </TitlesOfParts>
  <Company>ROC Aventus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 information</dc:title>
  <dc:creator>ROC Aventus</dc:creator>
  <cp:lastModifiedBy>K1kauree</cp:lastModifiedBy>
  <cp:revision>14</cp:revision>
  <dcterms:created xsi:type="dcterms:W3CDTF">2011-04-01T06:54:50Z</dcterms:created>
  <dcterms:modified xsi:type="dcterms:W3CDTF">2011-04-12T08:29:41Z</dcterms:modified>
</cp:coreProperties>
</file>