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4" r:id="rId8"/>
    <p:sldId id="261" r:id="rId9"/>
    <p:sldId id="265" r:id="rId10"/>
    <p:sldId id="266" r:id="rId11"/>
    <p:sldId id="267" r:id="rId12"/>
    <p:sldId id="262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F4B13E5-87C2-4BCF-86CA-5B0C52F55082}" type="datetimeFigureOut">
              <a:rPr lang="nl-NL" smtClean="0"/>
              <a:t>8-4-2011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nl-NL"/>
          </a:p>
        </p:txBody>
      </p:sp>
      <p:sp>
        <p:nvSpPr>
          <p:cNvPr id="10" name="Rechthoe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hthoe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hoe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e verbindingslijn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echte verbindingslijn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echte verbindingslijn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echte verbindingslijn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hthoe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FB4D61C-0F00-4CF2-B679-B489D611AE8A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13E5-87C2-4BCF-86CA-5B0C52F55082}" type="datetimeFigureOut">
              <a:rPr lang="nl-NL" smtClean="0"/>
              <a:t>8-4-2011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D61C-0F00-4CF2-B679-B489D611AE8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13E5-87C2-4BCF-86CA-5B0C52F55082}" type="datetimeFigureOut">
              <a:rPr lang="nl-NL" smtClean="0"/>
              <a:t>8-4-2011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D61C-0F00-4CF2-B679-B489D611AE8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F4B13E5-87C2-4BCF-86CA-5B0C52F55082}" type="datetimeFigureOut">
              <a:rPr lang="nl-NL" smtClean="0"/>
              <a:t>8-4-2011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FB4D61C-0F00-4CF2-B679-B489D611AE8A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F4B13E5-87C2-4BCF-86CA-5B0C52F55082}" type="datetimeFigureOut">
              <a:rPr lang="nl-NL" smtClean="0"/>
              <a:t>8-4-2011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nl-NL"/>
          </a:p>
        </p:txBody>
      </p:sp>
      <p:sp>
        <p:nvSpPr>
          <p:cNvPr id="9" name="Rechthoe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e verbindingslijn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echte verbindingslijn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echte verbindingslijn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hoe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hte verbindingslijn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FB4D61C-0F00-4CF2-B679-B489D611AE8A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13E5-87C2-4BCF-86CA-5B0C52F55082}" type="datetimeFigureOut">
              <a:rPr lang="nl-NL" smtClean="0"/>
              <a:t>8-4-2011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D61C-0F00-4CF2-B679-B489D611AE8A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13E5-87C2-4BCF-86CA-5B0C52F55082}" type="datetimeFigureOut">
              <a:rPr lang="nl-NL" smtClean="0"/>
              <a:t>8-4-2011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D61C-0F00-4CF2-B679-B489D611AE8A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F4B13E5-87C2-4BCF-86CA-5B0C52F55082}" type="datetimeFigureOut">
              <a:rPr lang="nl-NL" smtClean="0"/>
              <a:t>8-4-2011</a:t>
            </a:fld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FB4D61C-0F00-4CF2-B679-B489D611AE8A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13E5-87C2-4BCF-86CA-5B0C52F55082}" type="datetimeFigureOut">
              <a:rPr lang="nl-NL" smtClean="0"/>
              <a:t>8-4-2011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D61C-0F00-4CF2-B679-B489D611AE8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hoe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ijdelijke aanduiding voor inhoud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1" name="Tijdelijke aanduiding voor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F4B13E5-87C2-4BCF-86CA-5B0C52F55082}" type="datetimeFigureOut">
              <a:rPr lang="nl-NL" smtClean="0"/>
              <a:t>8-4-2011</a:t>
            </a:fld>
            <a:endParaRPr lang="nl-NL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FB4D61C-0F00-4CF2-B679-B489D611AE8A}" type="slidenum">
              <a:rPr lang="nl-NL" smtClean="0"/>
              <a:t>‹nr.›</a:t>
            </a:fld>
            <a:endParaRPr lang="nl-NL"/>
          </a:p>
        </p:txBody>
      </p:sp>
      <p:sp>
        <p:nvSpPr>
          <p:cNvPr id="23" name="Tijdelijke aanduiding voor voettekst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hthoe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 verbindingslijn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echte verbindingslijn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echte verbindingslijn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F4B13E5-87C2-4BCF-86CA-5B0C52F55082}" type="datetimeFigureOut">
              <a:rPr lang="nl-NL" smtClean="0"/>
              <a:t>8-4-2011</a:t>
            </a:fld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FB4D61C-0F00-4CF2-B679-B489D611AE8A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 verbindingslijn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F4B13E5-87C2-4BCF-86CA-5B0C52F55082}" type="datetimeFigureOut">
              <a:rPr lang="nl-NL" smtClean="0"/>
              <a:t>8-4-2011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hoe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FB4D61C-0F00-4CF2-B679-B489D611AE8A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67744" y="188640"/>
            <a:ext cx="6264696" cy="76470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nl-NL" dirty="0" err="1" smtClean="0">
                <a:solidFill>
                  <a:schemeClr val="accent6">
                    <a:lumMod val="75000"/>
                  </a:schemeClr>
                </a:solidFill>
              </a:rPr>
              <a:t>Tourism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 in The Netherlands</a:t>
            </a:r>
            <a:endParaRPr lang="nl-NL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4808363" cy="480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838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Coffeeshops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28800"/>
            <a:ext cx="41910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73016"/>
            <a:ext cx="4205452" cy="3154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904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Canals</a:t>
            </a:r>
            <a:r>
              <a:rPr lang="nl-NL" dirty="0" smtClean="0"/>
              <a:t> of Amsterdam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5720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17032"/>
            <a:ext cx="4395192" cy="274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161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Volendam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7467600" cy="4845152"/>
          </a:xfrm>
        </p:spPr>
        <p:txBody>
          <a:bodyPr/>
          <a:lstStyle/>
          <a:p>
            <a:r>
              <a:rPr lang="nl-NL" dirty="0" smtClean="0"/>
              <a:t>Small </a:t>
            </a:r>
            <a:r>
              <a:rPr lang="nl-NL" dirty="0" err="1" smtClean="0"/>
              <a:t>fishing</a:t>
            </a:r>
            <a:r>
              <a:rPr lang="nl-NL" dirty="0" smtClean="0"/>
              <a:t> </a:t>
            </a:r>
            <a:r>
              <a:rPr lang="nl-NL" dirty="0" err="1" smtClean="0"/>
              <a:t>village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Many</a:t>
            </a:r>
            <a:r>
              <a:rPr lang="nl-NL" dirty="0" smtClean="0"/>
              <a:t> Dutch </a:t>
            </a:r>
            <a:r>
              <a:rPr lang="nl-NL" dirty="0" err="1" smtClean="0"/>
              <a:t>singers</a:t>
            </a:r>
            <a:r>
              <a:rPr lang="nl-NL" dirty="0"/>
              <a:t> </a:t>
            </a:r>
            <a:r>
              <a:rPr lang="nl-NL" dirty="0" smtClean="0"/>
              <a:t>‘palingsound</a:t>
            </a:r>
            <a:r>
              <a:rPr lang="nl-NL" dirty="0" smtClean="0"/>
              <a:t>’</a:t>
            </a:r>
          </a:p>
          <a:p>
            <a:endParaRPr lang="nl-NL" dirty="0"/>
          </a:p>
          <a:p>
            <a:r>
              <a:rPr lang="nl-NL" dirty="0" err="1" smtClean="0"/>
              <a:t>Typical</a:t>
            </a:r>
            <a:r>
              <a:rPr lang="nl-NL" dirty="0" smtClean="0"/>
              <a:t> </a:t>
            </a:r>
            <a:r>
              <a:rPr lang="nl-NL" dirty="0" err="1" smtClean="0"/>
              <a:t>Volendamse</a:t>
            </a:r>
            <a:r>
              <a:rPr lang="nl-NL" dirty="0" smtClean="0"/>
              <a:t> </a:t>
            </a:r>
            <a:r>
              <a:rPr lang="nl-NL" dirty="0" err="1" smtClean="0"/>
              <a:t>costumes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2022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Palingsound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331046" cy="333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05509"/>
            <a:ext cx="3439269" cy="343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329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Volendamse</a:t>
            </a:r>
            <a:r>
              <a:rPr lang="nl-NL" dirty="0" smtClean="0"/>
              <a:t> </a:t>
            </a:r>
            <a:r>
              <a:rPr lang="nl-NL" dirty="0" err="1" smtClean="0"/>
              <a:t>Costumes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317451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292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nl-NL" sz="8800" dirty="0" smtClean="0"/>
              <a:t>The End</a:t>
            </a:r>
            <a:endParaRPr lang="nl-NL" sz="8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08920"/>
            <a:ext cx="381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730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Who</a:t>
            </a:r>
            <a:r>
              <a:rPr lang="nl-NL" dirty="0" smtClean="0"/>
              <a:t> are we?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err="1" smtClean="0"/>
              <a:t>Mirna</a:t>
            </a:r>
            <a:r>
              <a:rPr lang="nl-NL" dirty="0" smtClean="0"/>
              <a:t> </a:t>
            </a:r>
            <a:r>
              <a:rPr lang="nl-NL" dirty="0" err="1" smtClean="0"/>
              <a:t>Bussink</a:t>
            </a:r>
            <a:endParaRPr lang="nl-NL" dirty="0" smtClean="0"/>
          </a:p>
          <a:p>
            <a:r>
              <a:rPr lang="nl-NL" dirty="0" smtClean="0"/>
              <a:t>Annemiek </a:t>
            </a:r>
            <a:r>
              <a:rPr lang="nl-NL" dirty="0" err="1" smtClean="0"/>
              <a:t>Langeler</a:t>
            </a:r>
            <a:endParaRPr lang="nl-NL" dirty="0" smtClean="0"/>
          </a:p>
          <a:p>
            <a:r>
              <a:rPr lang="nl-NL" dirty="0" smtClean="0"/>
              <a:t>Roy </a:t>
            </a:r>
            <a:r>
              <a:rPr lang="nl-NL" dirty="0" err="1" smtClean="0"/>
              <a:t>Vennebeumer</a:t>
            </a:r>
            <a:endParaRPr lang="nl-NL" dirty="0" smtClean="0"/>
          </a:p>
          <a:p>
            <a:r>
              <a:rPr lang="nl-NL" dirty="0" err="1" smtClean="0"/>
              <a:t>Diewertje</a:t>
            </a:r>
            <a:r>
              <a:rPr lang="nl-NL" dirty="0" smtClean="0"/>
              <a:t> Schut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582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445" y="293293"/>
            <a:ext cx="7467600" cy="1143000"/>
          </a:xfrm>
        </p:spPr>
        <p:txBody>
          <a:bodyPr/>
          <a:lstStyle/>
          <a:p>
            <a:r>
              <a:rPr lang="nl-NL" dirty="0" smtClean="0"/>
              <a:t>Content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err="1" smtClean="0"/>
              <a:t>Who</a:t>
            </a:r>
            <a:r>
              <a:rPr lang="nl-NL" dirty="0" smtClean="0"/>
              <a:t> are we?</a:t>
            </a:r>
          </a:p>
          <a:p>
            <a:r>
              <a:rPr lang="nl-NL" dirty="0" smtClean="0"/>
              <a:t>The Netherlands</a:t>
            </a:r>
          </a:p>
          <a:p>
            <a:r>
              <a:rPr lang="nl-NL" dirty="0" err="1" smtClean="0"/>
              <a:t>Chees</a:t>
            </a:r>
            <a:r>
              <a:rPr lang="nl-NL" dirty="0" smtClean="0"/>
              <a:t>, clogs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tulips</a:t>
            </a:r>
            <a:endParaRPr lang="nl-NL" dirty="0" smtClean="0"/>
          </a:p>
          <a:p>
            <a:r>
              <a:rPr lang="nl-NL" dirty="0" smtClean="0"/>
              <a:t>Amsterdam</a:t>
            </a:r>
          </a:p>
          <a:p>
            <a:r>
              <a:rPr lang="nl-NL" dirty="0" smtClean="0"/>
              <a:t>Volendam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36293"/>
            <a:ext cx="404812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2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Netherlands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Small country</a:t>
            </a:r>
          </a:p>
          <a:p>
            <a:endParaRPr lang="nl-NL" dirty="0" smtClean="0"/>
          </a:p>
          <a:p>
            <a:r>
              <a:rPr lang="nl-NL" dirty="0" smtClean="0"/>
              <a:t>16.000.000 residents</a:t>
            </a:r>
          </a:p>
          <a:p>
            <a:endParaRPr lang="nl-NL" dirty="0" smtClean="0"/>
          </a:p>
          <a:p>
            <a:r>
              <a:rPr lang="nl-NL" dirty="0" err="1" smtClean="0"/>
              <a:t>Typical</a:t>
            </a:r>
            <a:r>
              <a:rPr lang="nl-NL" dirty="0" smtClean="0"/>
              <a:t> Dutch</a:t>
            </a:r>
          </a:p>
          <a:p>
            <a:endParaRPr lang="nl-NL" dirty="0" smtClean="0"/>
          </a:p>
          <a:p>
            <a:r>
              <a:rPr lang="nl-NL" dirty="0" smtClean="0"/>
              <a:t>Water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3127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Cheese</a:t>
            </a:r>
            <a:r>
              <a:rPr lang="nl-NL" dirty="0" smtClean="0"/>
              <a:t>, clogs </a:t>
            </a:r>
            <a:r>
              <a:rPr lang="nl-NL" dirty="0" err="1" smtClean="0"/>
              <a:t>and</a:t>
            </a:r>
            <a:r>
              <a:rPr lang="nl-NL" dirty="0" smtClean="0"/>
              <a:t> Tulips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err="1" smtClean="0"/>
              <a:t>Cheese</a:t>
            </a:r>
            <a:r>
              <a:rPr lang="nl-NL" dirty="0" smtClean="0"/>
              <a:t> market Alkmaar</a:t>
            </a:r>
          </a:p>
          <a:p>
            <a:endParaRPr lang="nl-NL" dirty="0"/>
          </a:p>
          <a:p>
            <a:r>
              <a:rPr lang="nl-NL" dirty="0" err="1" smtClean="0"/>
              <a:t>Keukenhof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918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Cheese</a:t>
            </a:r>
            <a:r>
              <a:rPr lang="nl-NL" dirty="0" smtClean="0"/>
              <a:t> market </a:t>
            </a:r>
            <a:r>
              <a:rPr lang="nl-NL" dirty="0" err="1" smtClean="0"/>
              <a:t>alkmaar</a:t>
            </a:r>
            <a:endParaRPr lang="nl-NL" dirty="0"/>
          </a:p>
        </p:txBody>
      </p:sp>
      <p:pic>
        <p:nvPicPr>
          <p:cNvPr id="4" name="Picture 2" descr="http://www.villavakantieparkijsselhof.nl/cmslib/www.villavakantieparkijsselhof.nl/ijsselhof/locatieprikker/groot/kaasmeisj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8100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maak.crumm.nl/UserFiles/image/Evenementen/kaasmark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8870"/>
            <a:ext cx="374332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662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Keukenhof</a:t>
            </a:r>
            <a:r>
              <a:rPr lang="nl-NL" dirty="0" smtClean="0"/>
              <a:t> Tulips</a:t>
            </a:r>
            <a:endParaRPr lang="nl-N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84927"/>
            <a:ext cx="6814661" cy="42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657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Amsterdam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De wallen</a:t>
            </a:r>
          </a:p>
          <a:p>
            <a:endParaRPr lang="nl-NL" dirty="0"/>
          </a:p>
          <a:p>
            <a:r>
              <a:rPr lang="nl-NL" dirty="0" smtClean="0"/>
              <a:t>The </a:t>
            </a:r>
            <a:r>
              <a:rPr lang="nl-NL" dirty="0" err="1" smtClean="0"/>
              <a:t>canals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Coffeeshops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6350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Wallen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9" y="1412776"/>
            <a:ext cx="4454848" cy="29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5024"/>
            <a:ext cx="44577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6875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131</TotalTime>
  <Words>83</Words>
  <Application>Microsoft Office PowerPoint</Application>
  <PresentationFormat>Diavoorstelling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Oriel</vt:lpstr>
      <vt:lpstr>Tourism in The Netherlands</vt:lpstr>
      <vt:lpstr>Who are we?</vt:lpstr>
      <vt:lpstr>Content</vt:lpstr>
      <vt:lpstr>Netherlands</vt:lpstr>
      <vt:lpstr>Cheese, clogs and Tulips</vt:lpstr>
      <vt:lpstr>Cheese market alkmaar</vt:lpstr>
      <vt:lpstr>Keukenhof Tulips</vt:lpstr>
      <vt:lpstr>Amsterdam</vt:lpstr>
      <vt:lpstr>De Wallen</vt:lpstr>
      <vt:lpstr>Coffeeshops</vt:lpstr>
      <vt:lpstr>The Canals of Amsterdam</vt:lpstr>
      <vt:lpstr>Volendam</vt:lpstr>
      <vt:lpstr>Palingsound</vt:lpstr>
      <vt:lpstr>Volendamse Costumes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Tourism in The Netherlands</dc:title>
  <dc:creator>Diewertje</dc:creator>
  <cp:lastModifiedBy>Diewertje</cp:lastModifiedBy>
  <cp:revision>12</cp:revision>
  <dcterms:created xsi:type="dcterms:W3CDTF">2011-04-03T13:37:20Z</dcterms:created>
  <dcterms:modified xsi:type="dcterms:W3CDTF">2011-04-08T11:17:11Z</dcterms:modified>
</cp:coreProperties>
</file>